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3" r:id="rId4"/>
    <p:sldId id="286" r:id="rId5"/>
    <p:sldId id="287" r:id="rId6"/>
    <p:sldId id="288" r:id="rId7"/>
    <p:sldId id="284" r:id="rId8"/>
    <p:sldId id="299" r:id="rId9"/>
    <p:sldId id="289" r:id="rId10"/>
    <p:sldId id="290" r:id="rId11"/>
    <p:sldId id="291" r:id="rId12"/>
    <p:sldId id="293" r:id="rId13"/>
    <p:sldId id="294" r:id="rId14"/>
    <p:sldId id="295" r:id="rId15"/>
    <p:sldId id="296" r:id="rId16"/>
    <p:sldId id="297" r:id="rId17"/>
    <p:sldId id="298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527"/>
    <a:srgbClr val="376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6" autoAdjust="0"/>
    <p:restoredTop sz="84912" autoAdjust="0"/>
  </p:normalViewPr>
  <p:slideViewPr>
    <p:cSldViewPr snapToGrid="0">
      <p:cViewPr varScale="1">
        <p:scale>
          <a:sx n="162" d="100"/>
          <a:sy n="162" d="100"/>
        </p:scale>
        <p:origin x="268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8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C1332-F499-4526-BF39-B7254366DB39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E3DF3-BE9B-4EC9-8DDC-E89C111B54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374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F4D55-642B-4BAC-AEE0-7EF1E97E1FEA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344BF-BC33-4D1C-8C97-84EB7FC6CB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21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6344BF-BC33-4D1C-8C97-84EB7FC6CB9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27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44FDD-1CD8-B646-85C8-82B377602A89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178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44FDD-1CD8-B646-85C8-82B377602A8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037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44FDD-1CD8-B646-85C8-82B377602A89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393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44FDD-1CD8-B646-85C8-82B377602A89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604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44FDD-1CD8-B646-85C8-82B377602A89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44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3760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208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65200"/>
            <a:ext cx="7886700" cy="72548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71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838199"/>
            <a:ext cx="1971675" cy="5181602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838199"/>
            <a:ext cx="5800725" cy="5181601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99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732997"/>
            <a:ext cx="78867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260600"/>
            <a:ext cx="7886700" cy="3479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391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4303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</p:spTree>
    <p:extLst>
      <p:ext uri="{BB962C8B-B14F-4D97-AF65-F5344CB8AC3E}">
        <p14:creationId xmlns:p14="http://schemas.microsoft.com/office/powerpoint/2010/main" val="310873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8267"/>
            <a:ext cx="7886700" cy="74242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5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73667"/>
            <a:ext cx="7886700" cy="71702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75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16000"/>
            <a:ext cx="7886700" cy="67468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422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25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846666"/>
            <a:ext cx="2949178" cy="1210733"/>
          </a:xfrm>
        </p:spPr>
        <p:txBody>
          <a:bodyPr anchor="b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04324" y="894292"/>
            <a:ext cx="4629150" cy="487362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46774" y="2065866"/>
            <a:ext cx="2949178" cy="3709988"/>
          </a:xfr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61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787400"/>
            <a:ext cx="2949178" cy="1270000"/>
          </a:xfrm>
        </p:spPr>
        <p:txBody>
          <a:bodyPr anchor="b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044198-28AA-467A-BFC3-4D1406A824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6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793638"/>
            <a:ext cx="7886700" cy="897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4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C89F-88A5-4CC6-945E-4BE2683DEFF1}" type="datetimeFigureOut">
              <a:rPr lang="es-MX" smtClean="0"/>
              <a:t>27/06/22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80C2B120-44BD-0F4E-918C-65A79B08B9B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194400"/>
            <a:ext cx="527076" cy="527076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A8E40178-C7EA-FF42-BA0B-B2E3819D09AC}"/>
              </a:ext>
            </a:extLst>
          </p:cNvPr>
          <p:cNvSpPr txBox="1"/>
          <p:nvPr userDrawn="1"/>
        </p:nvSpPr>
        <p:spPr>
          <a:xfrm>
            <a:off x="937551" y="6317703"/>
            <a:ext cx="1069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" b="1" dirty="0">
                <a:solidFill>
                  <a:srgbClr val="AF25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INGENIERÍA </a:t>
            </a:r>
          </a:p>
          <a:p>
            <a:pPr algn="ctr"/>
            <a:r>
              <a:rPr lang="es-MX" sz="600" b="1" dirty="0">
                <a:solidFill>
                  <a:srgbClr val="AF25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</a:p>
        </p:txBody>
      </p:sp>
      <p:grpSp>
        <p:nvGrpSpPr>
          <p:cNvPr id="14" name="Group 1171">
            <a:extLst>
              <a:ext uri="{FF2B5EF4-FFF2-40B4-BE49-F238E27FC236}">
                <a16:creationId xmlns:a16="http://schemas.microsoft.com/office/drawing/2014/main" id="{40D10652-449B-6D44-90F8-FF2AE7A6CB1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060876" y="144635"/>
            <a:ext cx="4844415" cy="518160"/>
            <a:chOff x="0" y="0"/>
            <a:chExt cx="4844143" cy="518160"/>
          </a:xfrm>
        </p:grpSpPr>
        <p:pic>
          <p:nvPicPr>
            <p:cNvPr id="17" name="Picture 11">
              <a:extLst>
                <a:ext uri="{FF2B5EF4-FFF2-40B4-BE49-F238E27FC236}">
                  <a16:creationId xmlns:a16="http://schemas.microsoft.com/office/drawing/2014/main" id="{D58B4CD7-69DC-A648-A99C-F6F6F85B2842}"/>
                </a:ext>
              </a:extLst>
            </p:cNvPr>
            <p:cNvPicPr>
              <a:picLocks noChangeAspect="1" noEditPoints="1" noChangeArrowheads="1" noChangeShapeType="1" noCrop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0" y="84457"/>
              <a:ext cx="3675204" cy="426720"/>
            </a:xfrm>
            <a:prstGeom prst="rect">
              <a:avLst/>
            </a:prstGeom>
          </p:spPr>
        </p:pic>
        <p:pic>
          <p:nvPicPr>
            <p:cNvPr id="20" name="Picture 65">
              <a:extLst>
                <a:ext uri="{FF2B5EF4-FFF2-40B4-BE49-F238E27FC236}">
                  <a16:creationId xmlns:a16="http://schemas.microsoft.com/office/drawing/2014/main" id="{616FE889-EC25-FA48-911C-6B5581A2696C}"/>
                </a:ext>
              </a:extLst>
            </p:cNvPr>
            <p:cNvPicPr>
              <a:picLocks noChangeAspect="1" noEditPoints="1" noChangeArrowheads="1" noChangeShapeType="1" noCrop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3733800" y="0"/>
              <a:ext cx="1110343" cy="518160"/>
            </a:xfrm>
            <a:prstGeom prst="rect">
              <a:avLst/>
            </a:prstGeom>
          </p:spPr>
        </p:pic>
      </p:grpSp>
      <p:pic>
        <p:nvPicPr>
          <p:cNvPr id="8" name="Imagen 7">
            <a:extLst>
              <a:ext uri="{FF2B5EF4-FFF2-40B4-BE49-F238E27FC236}">
                <a16:creationId xmlns:a16="http://schemas.microsoft.com/office/drawing/2014/main" id="{6521FA6F-D571-8D4E-972B-7E1E103E9D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350" y="156272"/>
            <a:ext cx="1450160" cy="55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2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37607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5814" y="966885"/>
            <a:ext cx="7558088" cy="4005166"/>
          </a:xfrm>
        </p:spPr>
        <p:txBody>
          <a:bodyPr>
            <a:normAutofit fontScale="90000"/>
          </a:bodyPr>
          <a:lstStyle/>
          <a:p>
            <a:br>
              <a:rPr lang="es-MX" sz="1600" b="1" dirty="0"/>
            </a:br>
            <a:r>
              <a:rPr lang="es-MX" sz="3100" b="1" dirty="0"/>
              <a:t>TECNOLÓGICO NACIONAL DE MÉXICO</a:t>
            </a:r>
            <a:br>
              <a:rPr lang="es-MX" sz="2200" b="1" dirty="0"/>
            </a:br>
            <a:r>
              <a:rPr lang="es-MX" sz="2200" b="1" dirty="0"/>
              <a:t>CAMPUS SAN MARTÍN TEXMELUCAN</a:t>
            </a:r>
            <a:br>
              <a:rPr lang="es-MX" sz="2200" b="1" dirty="0"/>
            </a:br>
            <a:br>
              <a:rPr lang="es-MX" sz="2200" b="1" dirty="0"/>
            </a:br>
            <a:r>
              <a:rPr lang="es-MX" sz="1800" b="1" dirty="0"/>
              <a:t>DIVISIÓN DE INGENIERÍA INDUSTRIAL</a:t>
            </a:r>
            <a:br>
              <a:rPr lang="es-MX" sz="1600" dirty="0"/>
            </a:br>
            <a:br>
              <a:rPr lang="es-MX" sz="1600" b="1" dirty="0"/>
            </a:br>
            <a:br>
              <a:rPr lang="es-MX" sz="1600" b="1" dirty="0"/>
            </a:br>
            <a:r>
              <a:rPr lang="es-MX" sz="1600" b="1" dirty="0"/>
              <a:t>”NOMBRE DEL PROYECTO”</a:t>
            </a:r>
            <a:br>
              <a:rPr lang="es-MX" sz="1600" b="1" dirty="0"/>
            </a:br>
            <a:br>
              <a:rPr lang="es-MX" sz="1600" b="1" dirty="0"/>
            </a:br>
            <a:r>
              <a:rPr lang="es-MX" sz="1600" b="1" dirty="0"/>
              <a:t>TESIS/TESINA</a:t>
            </a:r>
            <a:br>
              <a:rPr lang="es-MX" sz="1600" b="1" dirty="0"/>
            </a:br>
            <a:br>
              <a:rPr lang="es-MX" sz="1600" b="1" dirty="0"/>
            </a:br>
            <a:r>
              <a:rPr lang="es-MX" sz="1600" b="1" dirty="0"/>
              <a:t>PRESENTA:</a:t>
            </a:r>
            <a:br>
              <a:rPr lang="es-MX" sz="1600" b="1" dirty="0"/>
            </a:br>
            <a:br>
              <a:rPr lang="es-MX" sz="1600" b="1" dirty="0"/>
            </a:br>
            <a:r>
              <a:rPr lang="es-MX" sz="1600" b="1" dirty="0"/>
              <a:t>NOMBRE COMPLETO</a:t>
            </a:r>
            <a:br>
              <a:rPr lang="es-MX" sz="1600" b="1" dirty="0"/>
            </a:br>
            <a:br>
              <a:rPr lang="es-MX" sz="1600" b="1" dirty="0"/>
            </a:br>
            <a:br>
              <a:rPr lang="es-MX" sz="1600" b="1" dirty="0"/>
            </a:br>
            <a:r>
              <a:rPr lang="es-MX" sz="1600" b="1" dirty="0"/>
              <a:t>ASESOR/A:</a:t>
            </a:r>
            <a:br>
              <a:rPr lang="es-MX" sz="1600" b="1" dirty="0"/>
            </a:br>
            <a:br>
              <a:rPr lang="es-MX" sz="1600" b="1" dirty="0"/>
            </a:br>
            <a:endParaRPr lang="es-MX" sz="1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9E7C420-B211-574B-9D77-7931B1623314}"/>
              </a:ext>
            </a:extLst>
          </p:cNvPr>
          <p:cNvSpPr/>
          <p:nvPr/>
        </p:nvSpPr>
        <p:spPr>
          <a:xfrm>
            <a:off x="1085850" y="5134660"/>
            <a:ext cx="725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b="1" dirty="0">
                <a:solidFill>
                  <a:srgbClr val="37607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SAN MARTÍN TEXMELUCAN, PUE., A __ DE __ DE 2022</a:t>
            </a:r>
          </a:p>
        </p:txBody>
      </p:sp>
    </p:spTree>
    <p:extLst>
      <p:ext uri="{BB962C8B-B14F-4D97-AF65-F5344CB8AC3E}">
        <p14:creationId xmlns:p14="http://schemas.microsoft.com/office/powerpoint/2010/main" val="225994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884D4-3E9A-B449-9920-FF0012755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Alcances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F45E35-8C54-634D-84D8-58914F86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25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837F1-35BE-BE47-9E06-91FEDF63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Limitaciones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DCE844-C2F8-4D4C-AA13-AE6243F65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0265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7A3078-1530-564F-8F70-28E790AD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Conceptos relevantes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171913-B407-FF4A-9CB0-DFFCA8349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Descripción de los conceptos, metodologías, etc., que son la base del estudio. </a:t>
            </a:r>
          </a:p>
        </p:txBody>
      </p:sp>
    </p:spTree>
    <p:extLst>
      <p:ext uri="{BB962C8B-B14F-4D97-AF65-F5344CB8AC3E}">
        <p14:creationId xmlns:p14="http://schemas.microsoft.com/office/powerpoint/2010/main" val="4187369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6BF21-4C97-A841-B2A6-E8280EAF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 y descripción de actividades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C0F47C-0252-D54D-AFE3-07688E01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743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44E69-5AD8-1E42-9910-2F40DE94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 obtenidos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72A5E9-6875-9643-AD7F-4E3383370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61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8B941-E5C7-6F4F-B239-678A9F0A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F2377-CFF0-0640-AAAF-D82F67CC8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07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777E7-A818-6449-8E09-2CA4DBF9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C86ACD-1BE4-464F-BD0D-CAEE87437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742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A0BAE-9ABD-6748-9C0E-D84D327EB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1606"/>
            <a:ext cx="7886700" cy="795766"/>
          </a:xfrm>
        </p:spPr>
        <p:txBody>
          <a:bodyPr/>
          <a:lstStyle/>
          <a:p>
            <a:r>
              <a:rPr lang="es-MX" dirty="0"/>
              <a:t>Referencias Bibliográficas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85A8B1-A520-5549-988F-62DCFD57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3112"/>
            <a:ext cx="7886700" cy="3697287"/>
          </a:xfrm>
        </p:spPr>
        <p:txBody>
          <a:bodyPr/>
          <a:lstStyle/>
          <a:p>
            <a:r>
              <a:rPr lang="es-MX" dirty="0"/>
              <a:t>(Emplear formato APA última edición)</a:t>
            </a:r>
          </a:p>
        </p:txBody>
      </p:sp>
    </p:spTree>
    <p:extLst>
      <p:ext uri="{BB962C8B-B14F-4D97-AF65-F5344CB8AC3E}">
        <p14:creationId xmlns:p14="http://schemas.microsoft.com/office/powerpoint/2010/main" val="341661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857FE-470A-C445-BA9F-935B6C079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4" y="1056629"/>
            <a:ext cx="8277224" cy="540000"/>
          </a:xfrm>
        </p:spPr>
        <p:txBody>
          <a:bodyPr/>
          <a:lstStyle/>
          <a:p>
            <a:r>
              <a:rPr lang="es-MX" dirty="0"/>
              <a:t>Contenido</a:t>
            </a:r>
          </a:p>
        </p:txBody>
      </p:sp>
      <p:sp>
        <p:nvSpPr>
          <p:cNvPr id="5" name="1 CuadroTexto">
            <a:extLst>
              <a:ext uri="{FF2B5EF4-FFF2-40B4-BE49-F238E27FC236}">
                <a16:creationId xmlns:a16="http://schemas.microsoft.com/office/drawing/2014/main" id="{2A57D2C7-C3EC-3845-9FA0-8F709C467D2F}"/>
              </a:ext>
            </a:extLst>
          </p:cNvPr>
          <p:cNvSpPr txBox="1"/>
          <p:nvPr/>
        </p:nvSpPr>
        <p:spPr>
          <a:xfrm>
            <a:off x="1363009" y="2018301"/>
            <a:ext cx="4237250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Descripción de la empresa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Planteamiento del Problema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Marco Teórico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Descripción de las Actividades Realizadas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Resultados Obtenidos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Conclusiones y Recomendaciones</a:t>
            </a: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marL="214313" indent="-214313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itchFamily="34" charset="0"/>
              <a:buChar char="•"/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2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BF0AB6-26C4-9B44-B926-10050AEB8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2317"/>
            <a:ext cx="7886700" cy="540000"/>
          </a:xfrm>
        </p:spPr>
        <p:txBody>
          <a:bodyPr/>
          <a:lstStyle/>
          <a:p>
            <a:r>
              <a:rPr lang="es-MX" dirty="0"/>
              <a:t>Introduction</a:t>
            </a:r>
          </a:p>
        </p:txBody>
      </p:sp>
      <p:sp>
        <p:nvSpPr>
          <p:cNvPr id="35" name="Marcador de contenido 4">
            <a:extLst>
              <a:ext uri="{FF2B5EF4-FFF2-40B4-BE49-F238E27FC236}">
                <a16:creationId xmlns:a16="http://schemas.microsoft.com/office/drawing/2014/main" id="{73DD5034-374F-CB44-B5CF-F266278D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1625"/>
            <a:ext cx="7886700" cy="3918348"/>
          </a:xfrm>
        </p:spPr>
        <p:txBody>
          <a:bodyPr/>
          <a:lstStyle/>
          <a:p>
            <a:r>
              <a:rPr lang="es-MX" dirty="0"/>
              <a:t>The introduction must be written and read in English.</a:t>
            </a:r>
          </a:p>
        </p:txBody>
      </p:sp>
    </p:spTree>
    <p:extLst>
      <p:ext uri="{BB962C8B-B14F-4D97-AF65-F5344CB8AC3E}">
        <p14:creationId xmlns:p14="http://schemas.microsoft.com/office/powerpoint/2010/main" val="23305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2C463-4B7D-624C-992C-729487AA5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4" y="890166"/>
            <a:ext cx="7886700" cy="552878"/>
          </a:xfrm>
        </p:spPr>
        <p:txBody>
          <a:bodyPr/>
          <a:lstStyle/>
          <a:p>
            <a:r>
              <a:rPr lang="es-MX" dirty="0"/>
              <a:t>Descripción de la empresa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C740C26-9FAC-5E45-A0EE-373F4527D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1631"/>
            <a:ext cx="7886700" cy="4325937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La descripción debe ser breve, evitar colocar misión, visión, valores, etc., debe centrarse más en explicar que es, a que se dedica y en que área de la empresa se implemento el proyecto.</a:t>
            </a:r>
          </a:p>
        </p:txBody>
      </p:sp>
    </p:spTree>
    <p:extLst>
      <p:ext uri="{BB962C8B-B14F-4D97-AF65-F5344CB8AC3E}">
        <p14:creationId xmlns:p14="http://schemas.microsoft.com/office/powerpoint/2010/main" val="88867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DC8D787-D29A-E340-849A-33C4C28A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1586"/>
            <a:ext cx="7886700" cy="552878"/>
          </a:xfrm>
        </p:spPr>
        <p:txBody>
          <a:bodyPr>
            <a:normAutofit/>
          </a:bodyPr>
          <a:lstStyle/>
          <a:p>
            <a:r>
              <a:rPr lang="es-MX" dirty="0"/>
              <a:t>Planteamiento del problema</a:t>
            </a:r>
          </a:p>
        </p:txBody>
      </p:sp>
      <p:sp>
        <p:nvSpPr>
          <p:cNvPr id="3" name="Marcador de contenido 4">
            <a:extLst>
              <a:ext uri="{FF2B5EF4-FFF2-40B4-BE49-F238E27FC236}">
                <a16:creationId xmlns:a16="http://schemas.microsoft.com/office/drawing/2014/main" id="{D889F7DA-959D-3D40-8554-59AB03312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4488"/>
            <a:ext cx="7886700" cy="4125912"/>
          </a:xfrm>
        </p:spPr>
        <p:txBody>
          <a:bodyPr/>
          <a:lstStyle/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674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327A3476-EC4A-594E-9247-1C35EC4C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1597"/>
            <a:ext cx="7886700" cy="595741"/>
          </a:xfrm>
        </p:spPr>
        <p:txBody>
          <a:bodyPr/>
          <a:lstStyle/>
          <a:p>
            <a:r>
              <a:rPr lang="es-MX" dirty="0"/>
              <a:t>Objetivo General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8FB62A7-7990-2A47-9CDB-43056F6D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7374"/>
            <a:ext cx="7886700" cy="3883025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060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4293D7A5-0D11-D74F-BB06-927909CA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Objetivos Específicos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91D2639-57A6-5F4E-849F-87652407C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4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F7211-ADC9-CA43-A931-E07571C7D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90160"/>
            <a:ext cx="7886700" cy="567165"/>
          </a:xfrm>
        </p:spPr>
        <p:txBody>
          <a:bodyPr/>
          <a:lstStyle/>
          <a:p>
            <a:r>
              <a:rPr lang="es-MX" dirty="0"/>
              <a:t>Hipótesis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ABC9FB-2F02-0941-969A-6ED8CEC62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213"/>
            <a:ext cx="7886700" cy="4040187"/>
          </a:xfrm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639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D1FA0-952C-E345-88EA-EB68B91CF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Justificación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904B8-FE59-9342-AE92-67DD9BC6A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77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royecto Integrador" id="{FC3EA66A-8DF9-B44D-B95F-77B0FB6B3975}" vid="{EC8B3AAE-B06C-3146-B5D2-EE7FB733891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1419</TotalTime>
  <Words>189</Words>
  <Application>Microsoft Macintosh PowerPoint</Application>
  <PresentationFormat>Presentación en pantalla (4:3)</PresentationFormat>
  <Paragraphs>43</Paragraphs>
  <Slides>17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 TECNOLÓGICO NACIONAL DE MÉXICO CAMPUS SAN MARTÍN TEXMELUCAN  DIVISIÓN DE INGENIERÍA INDUSTRIAL   ”NOMBRE DEL PROYECTO”  TESIS/TESINA  PRESENTA:  NOMBRE COMPLETO   ASESOR/A:  </vt:lpstr>
      <vt:lpstr>Contenido</vt:lpstr>
      <vt:lpstr>Introduction</vt:lpstr>
      <vt:lpstr>Descripción de la empresa</vt:lpstr>
      <vt:lpstr>Planteamiento del problema</vt:lpstr>
      <vt:lpstr>Objetivo General</vt:lpstr>
      <vt:lpstr>Objetivos Específicos</vt:lpstr>
      <vt:lpstr>Hipótesis</vt:lpstr>
      <vt:lpstr>Justificación</vt:lpstr>
      <vt:lpstr>Alcances</vt:lpstr>
      <vt:lpstr>Limitaciones</vt:lpstr>
      <vt:lpstr>Conceptos relevantes</vt:lpstr>
      <vt:lpstr>Procedimiento y descripción de actividades</vt:lpstr>
      <vt:lpstr>Resultados obtenidos</vt:lpstr>
      <vt:lpstr>Conclusiones</vt:lpstr>
      <vt:lpstr>Recomendaciones</vt:lpstr>
      <vt:lpstr>Referencias Bibliográficas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9</cp:revision>
  <dcterms:created xsi:type="dcterms:W3CDTF">2019-11-04T20:30:29Z</dcterms:created>
  <dcterms:modified xsi:type="dcterms:W3CDTF">2022-06-27T17:47:10Z</dcterms:modified>
</cp:coreProperties>
</file>