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76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98" autoAdjust="0"/>
    <p:restoredTop sz="84912" autoAdjust="0"/>
  </p:normalViewPr>
  <p:slideViewPr>
    <p:cSldViewPr snapToGrid="0">
      <p:cViewPr varScale="1">
        <p:scale>
          <a:sx n="90" d="100"/>
          <a:sy n="90" d="100"/>
        </p:scale>
        <p:origin x="2352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3" d="100"/>
          <a:sy n="113" d="100"/>
        </p:scale>
        <p:origin x="284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C1332-F499-4526-BF39-B7254366DB39}" type="datetimeFigureOut">
              <a:rPr lang="es-MX" smtClean="0"/>
              <a:t>16/11/21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E3DF3-BE9B-4EC9-8DDC-E89C111B5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374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F4D55-642B-4BAC-AEE0-7EF1E97E1FEA}" type="datetimeFigureOut">
              <a:rPr lang="es-MX" smtClean="0"/>
              <a:t>16/11/21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344BF-BC33-4D1C-8C97-84EB7FC6CB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6216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6344BF-BC33-4D1C-8C97-84EB7FC6CB9F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3277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6344BF-BC33-4D1C-8C97-84EB7FC6CB9F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1565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dirty="0"/>
              <a:t>Haga clic para modificar el estilo de subtítulo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6208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65200"/>
            <a:ext cx="7886700" cy="72548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16/11/21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071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838199"/>
            <a:ext cx="1971675" cy="5181602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838199"/>
            <a:ext cx="5800725" cy="5181601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16/11/21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992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732997"/>
            <a:ext cx="78867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2260600"/>
            <a:ext cx="7886700" cy="3479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391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43033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</a:p>
        </p:txBody>
      </p:sp>
    </p:spTree>
    <p:extLst>
      <p:ext uri="{BB962C8B-B14F-4D97-AF65-F5344CB8AC3E}">
        <p14:creationId xmlns:p14="http://schemas.microsoft.com/office/powerpoint/2010/main" val="310873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48267"/>
            <a:ext cx="7886700" cy="74242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16/11/21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45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973667"/>
            <a:ext cx="7886700" cy="71702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s-MX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16/11/21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575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16000"/>
            <a:ext cx="7886700" cy="67468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16/11/21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422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16/11/21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925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846666"/>
            <a:ext cx="2949178" cy="1210733"/>
          </a:xfrm>
        </p:spPr>
        <p:txBody>
          <a:bodyPr anchor="b"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04324" y="894292"/>
            <a:ext cx="4629150" cy="487362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46774" y="2065866"/>
            <a:ext cx="2949178" cy="3709988"/>
          </a:xfrm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16/11/21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461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787400"/>
            <a:ext cx="2949178" cy="1270000"/>
          </a:xfrm>
        </p:spPr>
        <p:txBody>
          <a:bodyPr anchor="b"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16/11/21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36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tif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http://www.infosald.com/img/calidad_cubo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793638"/>
            <a:ext cx="7886700" cy="8970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40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DC89F-88A5-4CC6-945E-4BE2683DEFF1}" type="datetimeFigureOut">
              <a:rPr lang="es-MX" smtClean="0"/>
              <a:t>16/11/21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  <p:pic>
        <p:nvPicPr>
          <p:cNvPr id="15" name="il_fi" descr="http://www.infosald.com/img/calidad_cubo.png">
            <a:extLst>
              <a:ext uri="{FF2B5EF4-FFF2-40B4-BE49-F238E27FC236}">
                <a16:creationId xmlns:a16="http://schemas.microsoft.com/office/drawing/2014/main" id="{FE1AD59A-6D39-E742-9524-0ABAED71EB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35" y="6139709"/>
            <a:ext cx="586222" cy="591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81A2DD04-CD73-2E41-BADA-50558B3D548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924104" y="224506"/>
            <a:ext cx="533846" cy="50381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80C2B120-44BD-0F4E-918C-65A79B08B9B7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1784" y="6058218"/>
            <a:ext cx="723900" cy="72390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A8E40178-C7EA-FF42-BA0B-B2E3819D09AC}"/>
              </a:ext>
            </a:extLst>
          </p:cNvPr>
          <p:cNvSpPr txBox="1"/>
          <p:nvPr userDrawn="1"/>
        </p:nvSpPr>
        <p:spPr>
          <a:xfrm>
            <a:off x="7334250" y="6204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chemeClr val="bg1"/>
                </a:solidFill>
              </a:rPr>
              <a:t>Ingeniería Industrial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B02DC76-B1F9-EC4A-B7AA-A6C68494A6A0}"/>
              </a:ext>
            </a:extLst>
          </p:cNvPr>
          <p:cNvSpPr txBox="1"/>
          <p:nvPr userDrawn="1"/>
        </p:nvSpPr>
        <p:spPr>
          <a:xfrm>
            <a:off x="6452568" y="232809"/>
            <a:ext cx="2455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>
                    <a:lumMod val="50000"/>
                  </a:schemeClr>
                </a:solidFill>
              </a:rPr>
              <a:t>Instituto Tecnológico Superior de San Martín Texmelucan</a:t>
            </a:r>
          </a:p>
        </p:txBody>
      </p:sp>
      <p:pic>
        <p:nvPicPr>
          <p:cNvPr id="2050" name="Imagen 66">
            <a:extLst>
              <a:ext uri="{FF2B5EF4-FFF2-40B4-BE49-F238E27FC236}">
                <a16:creationId xmlns:a16="http://schemas.microsoft.com/office/drawing/2014/main" id="{4D136ECA-7E0F-4A09-AA5B-134271F69C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35" y="209998"/>
            <a:ext cx="3943350" cy="489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n 65">
            <a:extLst>
              <a:ext uri="{FF2B5EF4-FFF2-40B4-BE49-F238E27FC236}">
                <a16:creationId xmlns:a16="http://schemas.microsoft.com/office/drawing/2014/main" id="{26E0218D-B500-4202-BAAC-7A68DFB2C1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670" y="209998"/>
            <a:ext cx="1250349" cy="489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22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509820"/>
            <a:ext cx="6858000" cy="2387600"/>
          </a:xfrm>
        </p:spPr>
        <p:txBody>
          <a:bodyPr/>
          <a:lstStyle/>
          <a:p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25994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8EEBE0-B33D-F24D-8CA3-DE96163CC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34887"/>
            <a:ext cx="7886700" cy="1223673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8FC119-268D-D540-AFC1-D0A50FB52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209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Proyecto Integrador" id="{FC3EA66A-8DF9-B44D-B95F-77B0FB6B3975}" vid="{EC8B3AAE-B06C-3146-B5D2-EE7FB733891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36</TotalTime>
  <Words>2</Words>
  <Application>Microsoft Macintosh PowerPoint</Application>
  <PresentationFormat>Presentación en pantalla (4:3)</PresentationFormat>
  <Paragraphs>2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Microsoft Office User</cp:lastModifiedBy>
  <cp:revision>2</cp:revision>
  <dcterms:created xsi:type="dcterms:W3CDTF">2019-11-04T20:30:29Z</dcterms:created>
  <dcterms:modified xsi:type="dcterms:W3CDTF">2021-11-16T14:47:12Z</dcterms:modified>
</cp:coreProperties>
</file>