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7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98" autoAdjust="0"/>
    <p:restoredTop sz="84912" autoAdjust="0"/>
  </p:normalViewPr>
  <p:slideViewPr>
    <p:cSldViewPr snapToGrid="0">
      <p:cViewPr varScale="1">
        <p:scale>
          <a:sx n="90" d="100"/>
          <a:sy n="90" d="100"/>
        </p:scale>
        <p:origin x="235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28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C1332-F499-4526-BF39-B7254366DB39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E3DF3-BE9B-4EC9-8DDC-E89C111B54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37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F4D55-642B-4BAC-AEE0-7EF1E97E1FEA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344BF-BC33-4D1C-8C97-84EB7FC6CB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21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344BF-BC33-4D1C-8C97-84EB7FC6CB9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27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6344BF-BC33-4D1C-8C97-84EB7FC6CB9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56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208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65200"/>
            <a:ext cx="7886700" cy="72548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71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838199"/>
            <a:ext cx="1971675" cy="5181602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838199"/>
            <a:ext cx="5800725" cy="5181601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99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32997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260600"/>
            <a:ext cx="7886700" cy="3479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391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4303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873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48267"/>
            <a:ext cx="7886700" cy="74242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5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73667"/>
            <a:ext cx="7886700" cy="71702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75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16000"/>
            <a:ext cx="7886700" cy="67468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22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25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846666"/>
            <a:ext cx="2949178" cy="1210733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04324" y="894292"/>
            <a:ext cx="4629150" cy="487362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46774" y="2065866"/>
            <a:ext cx="2949178" cy="3709988"/>
          </a:xfr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61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787400"/>
            <a:ext cx="2949178" cy="1270000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6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http://www.infosald.com/img/calidad_cubo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793638"/>
            <a:ext cx="7886700" cy="897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4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C89F-88A5-4CC6-945E-4BE2683DEFF1}" type="datetimeFigureOut">
              <a:rPr lang="es-MX" smtClean="0"/>
              <a:t>16/11/21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4198-28AA-467A-BFC3-4D1406A824A7}" type="slidenum">
              <a:rPr lang="es-MX" smtClean="0"/>
              <a:t>‹Nº›</a:t>
            </a:fld>
            <a:endParaRPr lang="es-MX"/>
          </a:p>
        </p:txBody>
      </p:sp>
      <p:pic>
        <p:nvPicPr>
          <p:cNvPr id="15" name="il_fi" descr="http://www.infosald.com/img/calidad_cubo.png">
            <a:extLst>
              <a:ext uri="{FF2B5EF4-FFF2-40B4-BE49-F238E27FC236}">
                <a16:creationId xmlns:a16="http://schemas.microsoft.com/office/drawing/2014/main" id="{FE1AD59A-6D39-E742-9524-0ABAED71EB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5" y="6139709"/>
            <a:ext cx="586222" cy="5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1A2DD04-CD73-2E41-BADA-50558B3D548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924104" y="224506"/>
            <a:ext cx="533846" cy="50381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80C2B120-44BD-0F4E-918C-65A79B08B9B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784" y="6058218"/>
            <a:ext cx="723900" cy="72390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A8E40178-C7EA-FF42-BA0B-B2E3819D09AC}"/>
              </a:ext>
            </a:extLst>
          </p:cNvPr>
          <p:cNvSpPr txBox="1"/>
          <p:nvPr userDrawn="1"/>
        </p:nvSpPr>
        <p:spPr>
          <a:xfrm>
            <a:off x="7334250" y="6204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</a:rPr>
              <a:t>Ingeniería Industrial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B02DC76-B1F9-EC4A-B7AA-A6C68494A6A0}"/>
              </a:ext>
            </a:extLst>
          </p:cNvPr>
          <p:cNvSpPr txBox="1"/>
          <p:nvPr userDrawn="1"/>
        </p:nvSpPr>
        <p:spPr>
          <a:xfrm>
            <a:off x="6452568" y="232809"/>
            <a:ext cx="245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Instituto Tecnológico Superior de San Martín Texmelucan</a:t>
            </a:r>
          </a:p>
        </p:txBody>
      </p:sp>
      <p:pic>
        <p:nvPicPr>
          <p:cNvPr id="2050" name="Imagen 66">
            <a:extLst>
              <a:ext uri="{FF2B5EF4-FFF2-40B4-BE49-F238E27FC236}">
                <a16:creationId xmlns:a16="http://schemas.microsoft.com/office/drawing/2014/main" id="{4D136ECA-7E0F-4A09-AA5B-134271F69C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35" y="209998"/>
            <a:ext cx="3943350" cy="48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n 65">
            <a:extLst>
              <a:ext uri="{FF2B5EF4-FFF2-40B4-BE49-F238E27FC236}">
                <a16:creationId xmlns:a16="http://schemas.microsoft.com/office/drawing/2014/main" id="{26E0218D-B500-4202-BAAC-7A68DFB2C1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70" y="209998"/>
            <a:ext cx="1250349" cy="48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2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509820"/>
            <a:ext cx="6858000" cy="2387600"/>
          </a:xfrm>
        </p:spPr>
        <p:txBody>
          <a:bodyPr/>
          <a:lstStyle/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2599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EEBE0-B33D-F24D-8CA3-DE96163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4887"/>
            <a:ext cx="7886700" cy="1223673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8FC119-268D-D540-AFC1-D0A50FB52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209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royecto Integrador" id="{FC3EA66A-8DF9-B44D-B95F-77B0FB6B3975}" vid="{EC8B3AAE-B06C-3146-B5D2-EE7FB73389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36</TotalTime>
  <Words>2</Words>
  <Application>Microsoft Macintosh PowerPoint</Application>
  <PresentationFormat>Presentación en pantalla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2</cp:revision>
  <dcterms:created xsi:type="dcterms:W3CDTF">2019-11-04T20:30:29Z</dcterms:created>
  <dcterms:modified xsi:type="dcterms:W3CDTF">2021-11-16T14:47:12Z</dcterms:modified>
</cp:coreProperties>
</file>